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Segoe UI" pitchFamily="34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-284" y="-6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sh18/naan-mudhalv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eerthikamahalingam18/naan-mudhalvan" TargetMode="External"/><Relationship Id="rId5" Type="http://schemas.openxmlformats.org/officeDocument/2006/relationships/hyperlink" Target="https://github.com/Vetri2811/naan-mudhalvan" TargetMode="External"/><Relationship Id="rId4" Type="http://schemas.openxmlformats.org/officeDocument/2006/relationships/hyperlink" Target="https://github.com/Rihanafathima/naan-mudhalva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bg2">
                    <a:lumMod val="75000"/>
                  </a:schemeClr>
                </a:solidFill>
              </a:rPr>
              <a:t>Chat website</a:t>
            </a:r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681790"/>
            <a:ext cx="3421450" cy="3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Chat</a:t>
            </a:r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058780"/>
            <a:ext cx="4548587" cy="321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None/>
            </a:pPr>
            <a:r>
              <a:rPr lang="en-US" sz="1200" b="0" i="0" dirty="0" smtClean="0">
                <a:solidFill>
                  <a:schemeClr val="bg1"/>
                </a:solidFill>
                <a:effectLst/>
                <a:latin typeface="EB Garamond Medium"/>
                <a:ea typeface="EB Garamond Medium"/>
                <a:cs typeface="EB Garamond Medium"/>
                <a:sym typeface="EB Garamond Medium"/>
              </a:rPr>
              <a:t>Introduction:</a:t>
            </a:r>
          </a:p>
          <a:p>
            <a:pPr marL="285750" indent="-285750">
              <a:buNone/>
            </a:pPr>
            <a:r>
              <a:rPr lang="en-US" sz="1400" b="0" i="0" dirty="0" smtClean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442058" y="353948"/>
            <a:ext cx="9113595" cy="51279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xmlns="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313150682"/>
              </p:ext>
            </p:extLst>
          </p:nvPr>
        </p:nvGraphicFramePr>
        <p:xfrm>
          <a:off x="208111" y="2253915"/>
          <a:ext cx="4284724" cy="23162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8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93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72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Keerhika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M.Keerthika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Mathesh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G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G.Mathesh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 smtClean="0">
                          <a:solidFill>
                            <a:schemeClr val="bg1"/>
                          </a:solidFill>
                        </a:rPr>
                        <a:t>Rihana</a:t>
                      </a:r>
                      <a:r>
                        <a:rPr lang="en-US" sz="12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u="none" strike="noStrike" cap="none" baseline="0" dirty="0" err="1" smtClean="0">
                          <a:solidFill>
                            <a:schemeClr val="bg1"/>
                          </a:solidFill>
                        </a:rPr>
                        <a:t>Fathima</a:t>
                      </a:r>
                      <a:r>
                        <a:rPr lang="en-US" sz="1200" u="none" strike="noStrike" cap="none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S.Rihana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u="none" strike="noStrike" cap="none" baseline="0" dirty="0" err="1" smtClean="0">
                          <a:solidFill>
                            <a:schemeClr val="bg1"/>
                          </a:solidFill>
                        </a:rPr>
                        <a:t>fathima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16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Vetri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Raja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solidFill>
                            <a:schemeClr val="bg1"/>
                          </a:solidFill>
                        </a:rPr>
                        <a:t>S.Vetri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Raja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20843" y="874296"/>
            <a:ext cx="521368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 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                 </a:t>
            </a: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    Chat </a:t>
            </a:r>
            <a:r>
              <a:rPr lang="en-US" sz="1100" dirty="0" smtClean="0">
                <a:solidFill>
                  <a:schemeClr val="bg1"/>
                </a:solidFill>
              </a:rPr>
              <a:t>website, the perfect virtual space to connect</a:t>
            </a:r>
            <a:r>
              <a:rPr lang="en-US" sz="1100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converse, </a:t>
            </a:r>
            <a:r>
              <a:rPr lang="en-US" sz="1100" dirty="0" smtClean="0">
                <a:solidFill>
                  <a:schemeClr val="bg1"/>
                </a:solidFill>
              </a:rPr>
              <a:t>and create </a:t>
            </a:r>
            <a:r>
              <a:rPr lang="en-US" sz="1100" dirty="0" smtClean="0">
                <a:solidFill>
                  <a:schemeClr val="bg1"/>
                </a:solidFill>
              </a:rPr>
              <a:t>meaningful connections. chat website 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used  </a:t>
            </a:r>
            <a:r>
              <a:rPr lang="en-US" sz="1100" dirty="0" smtClean="0">
                <a:solidFill>
                  <a:schemeClr val="bg1"/>
                </a:solidFill>
              </a:rPr>
              <a:t>to share thoughts, seek advice, or simply enjoy 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friendly </a:t>
            </a:r>
            <a:r>
              <a:rPr lang="en-US" sz="1100" dirty="0" smtClean="0">
                <a:solidFill>
                  <a:schemeClr val="bg1"/>
                </a:solidFill>
              </a:rPr>
              <a:t>banter, Chat website platform provides a welcoming 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just"/>
            <a:r>
              <a:rPr lang="en-US" sz="1100" dirty="0" smtClean="0">
                <a:solidFill>
                  <a:schemeClr val="bg1"/>
                </a:solidFill>
              </a:rPr>
              <a:t>environment </a:t>
            </a:r>
            <a:r>
              <a:rPr lang="en-US" sz="1100" dirty="0" smtClean="0">
                <a:solidFill>
                  <a:schemeClr val="bg1"/>
                </a:solidFill>
              </a:rPr>
              <a:t>for diverse conversations.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87439" b="-3434"/>
          <a:stretch/>
        </p:blipFill>
        <p:spPr>
          <a:xfrm>
            <a:off x="-93767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484811" y="2541722"/>
            <a:ext cx="2629800" cy="48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400" b="1" dirty="0"/>
              <a:t>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</a:t>
            </a:r>
            <a:r>
              <a:rPr lang="en-GB" dirty="0" err="1" smtClean="0"/>
              <a:t>H</a:t>
            </a:r>
            <a:r>
              <a:rPr lang="en-GB" dirty="0" err="1" smtClean="0"/>
              <a:t>tml,CSS</a:t>
            </a:r>
            <a:r>
              <a:rPr lang="en-GB" dirty="0" smtClean="0"/>
              <a:t>.</a:t>
            </a:r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Using react component developing a interactive frontend for the application</a:t>
            </a:r>
          </a:p>
          <a:p>
            <a:pPr marL="342900" indent="-342900">
              <a:buAutoNum type="arabicPeriod"/>
            </a:pPr>
            <a:r>
              <a:rPr lang="en-GB" dirty="0"/>
              <a:t>Main layout consist of a product layout and their detailed description can be viewed after clicking the pictures of the product</a:t>
            </a:r>
            <a:endParaRPr lang="en-GB" sz="1400" dirty="0"/>
          </a:p>
          <a:p>
            <a:endParaRPr lang="en-GB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712923" y="3060915"/>
            <a:ext cx="74159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  Creating </a:t>
            </a:r>
            <a:r>
              <a:rPr lang="en-US" dirty="0" smtClean="0"/>
              <a:t>a chat website frontend involves designing a user-friendly interface with features like message display, input forms, and real-time updates</a:t>
            </a:r>
            <a:r>
              <a:rPr lang="en-US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Utilize HTML for structure, CSS for styling, and JavaScript for interactivity. </a:t>
            </a: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Consider </a:t>
            </a:r>
            <a:r>
              <a:rPr lang="en-US" dirty="0" smtClean="0"/>
              <a:t>frameworks like React </a:t>
            </a:r>
            <a:r>
              <a:rPr lang="en-US" dirty="0" smtClean="0"/>
              <a:t>for </a:t>
            </a:r>
            <a:r>
              <a:rPr lang="en-US" dirty="0" smtClean="0"/>
              <a:t>efficient development, and implement AJAX or </a:t>
            </a:r>
            <a:r>
              <a:rPr lang="en-US" dirty="0" smtClean="0"/>
              <a:t>Web Socket </a:t>
            </a:r>
            <a:r>
              <a:rPr lang="en-US" dirty="0" smtClean="0"/>
              <a:t>for real-time communication</a:t>
            </a:r>
            <a:r>
              <a:rPr lang="en-US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Responsive design ensures usability across devices. </a:t>
            </a: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Test </a:t>
            </a:r>
            <a:r>
              <a:rPr lang="en-US" dirty="0" smtClean="0"/>
              <a:t>across browsers for compatibility and optimize for performance. Accessibility and a clean, intuitive design contribute to a positive user experience.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xmlns="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3932448" y="2134044"/>
            <a:ext cx="3155773" cy="6462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90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</a:t>
            </a:r>
            <a:r>
              <a:rPr lang="en-US" sz="90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://</a:t>
            </a:r>
            <a:r>
              <a:rPr lang="en-US" sz="90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github.com/Mathesh18/naan-mudhalvan</a:t>
            </a:r>
            <a:endParaRPr lang="en-US" sz="900" i="0" dirty="0" smtClean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 algn="l"/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/>
              </a:rPr>
              <a:t>https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/>
              </a:rPr>
              <a:t>://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/>
              </a:rPr>
              <a:t>github.com/Rihanafathima/naan-mudhalvan</a:t>
            </a:r>
            <a:endParaRPr lang="en-US" sz="900" b="0" i="0" dirty="0" smtClean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 algn="l"/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/>
              </a:rPr>
              <a:t>https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/>
              </a:rPr>
              <a:t>://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/>
              </a:rPr>
              <a:t>github.com/Vetri2811/naan-mudhalvan</a:t>
            </a:r>
            <a:endParaRPr lang="en-US" sz="900" b="0" i="0" dirty="0" smtClean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 algn="l"/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/>
              </a:rPr>
              <a:t>https</a:t>
            </a:r>
            <a:r>
              <a:rPr lang="en-US" sz="900" b="0" i="0" dirty="0" smtClean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/>
              </a:rPr>
              <a:t>://github.com/keerthikamahalingam18/naan-mudhalvan</a:t>
            </a:r>
            <a:endParaRPr lang="en-US" sz="9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b="1" dirty="0">
              <a:solidFill>
                <a:schemeClr val="tx1"/>
              </a:solidFill>
            </a:endParaRPr>
          </a:p>
          <a:p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425</Words>
  <Application>Microsoft Office PowerPoint</Application>
  <PresentationFormat>On-screen Show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</vt:lpstr>
      <vt:lpstr>EB Garamond Medium</vt:lpstr>
      <vt:lpstr>Segoe UI</vt:lpstr>
      <vt:lpstr>Noto Sans Symbols</vt:lpstr>
      <vt:lpstr>EB Garamond SemiBold</vt:lpstr>
      <vt:lpstr>Calibri</vt:lpstr>
      <vt:lpstr>Simple Light</vt:lpstr>
      <vt:lpstr>Slide 1</vt:lpstr>
      <vt:lpstr>Chat Website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star</cp:lastModifiedBy>
  <cp:revision>18</cp:revision>
  <dcterms:created xsi:type="dcterms:W3CDTF">2020-08-13T11:21:46Z</dcterms:created>
  <dcterms:modified xsi:type="dcterms:W3CDTF">2023-11-15T09:18:34Z</dcterms:modified>
</cp:coreProperties>
</file>